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Воспитание безопасного поведения у детей – одна из важнейших задач дошкольного учреждения. Ребёнок становится пешеходом значительно раньше, чем он по своим знаниям, усилиям, развитию становится к этому подготовленным. 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дошкольное образовательное учреждение детский сад  </a:t>
                      </a:r>
                      <a:b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общеразвивающего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вида № 73</a:t>
                      </a:r>
                    </a:p>
                    <a:p>
                      <a:pPr 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"Солнышко"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ДОРОЖНОГО ДВИЖЕНИЯ ДЛЯ ДОШКОЛЬНИКОВ</a:t>
                      </a: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 дороге в детский сад»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Дом\Desktop\c09-3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352800"/>
            <a:ext cx="2014525" cy="3222625"/>
          </a:xfrm>
          <a:prstGeom prst="rect">
            <a:avLst/>
          </a:prstGeom>
          <a:noFill/>
        </p:spPr>
      </p:pic>
      <p:pic>
        <p:nvPicPr>
          <p:cNvPr id="1027" name="Picture 3" descr="C:\Users\Дом\Desktop\906e63b65457a87865de7453f8af989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57600"/>
            <a:ext cx="3048000" cy="3028950"/>
          </a:xfrm>
          <a:prstGeom prst="rect">
            <a:avLst/>
          </a:prstGeom>
          <a:noFill/>
        </p:spPr>
      </p:pic>
      <p:pic>
        <p:nvPicPr>
          <p:cNvPr id="1028" name="Picture 4" descr="C:\Users\Дом\Desktop\Рисунок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3017581" cy="204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783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85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Не спешите, переходите дорогу размеренным шагом. Выходя на проезжую часть дороги, прекратите разговаривать—ребенок должен привыкнуть, что при переходе дороги нужно сосредоточиться.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Не переходите дорогу на красный или желтый сигнал светофора, как бы вы при этом не торопились. Переходите дорогу только в местах, обозначенных дорожным знаком «Пешеходный переход». Из автобуса, троллейбуса, такси выходите первыми. В противном случае, ребёнок может упасть или побежать на проезжую часть.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Привлекайте ребёнка к участию в ваших наблюдениях за обстановкой на дороге, показывайте ему те машины, которые готовятся поворачивать, едут с большой скоростью и т.д.</a:t>
                      </a: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Не выходите с ребенком из-за кустов или машины, не осмотрев предварительно дорогу, - это типичная ошибка и нельзя допускать, чтобы дети ее повторяли.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разрешайте детям играть вблизи дороги и на проезжей части.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еще…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 учить детей не только соблюдать Правила дорожного движения, но и с самого раннего возраста учить наблюдать и ориентироваться. Нужно учитывать, что основной способ формирования навыков поведения - наблюдение, подражание взрослым, прежде всего родителям. Многие родители, не понимая этого, личным примеров обучают детей неправильному поведению на улицах и дорогах.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посылайте ребенка переходить или перебегать дорогу впереди вас -этим вы обучаете его идти через дорогу, не глядя по сторонам.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Маленького ребенка надо крепко держать за руку,  быть готовым удержать его при попытке вырваться - это типичная причина несчастных случаев.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 ребенка смотреть. У ребенка должен быть выработан твердый навык: прежде чем сделать первый шаг с тротуара, он поворачивает голову и осматривает дорогу во всех направлениях. Это должно быть доведено до автоматизма.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 ребенка замечать машину, иногда дети не замечают машину или мотоцикл издалека. Научите его всматриваться вдаль.</a:t>
                      </a: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 ребенка оценивать скорость и направление будущего движения машины. Научите его определять, какая едет прямо, а  какая готовится к повороту.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Дом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1" y="0"/>
            <a:ext cx="3048000" cy="2158061"/>
          </a:xfrm>
          <a:prstGeom prst="rect">
            <a:avLst/>
          </a:prstGeom>
          <a:noFill/>
        </p:spPr>
      </p:pic>
      <p:pic>
        <p:nvPicPr>
          <p:cNvPr id="2051" name="Picture 3" descr="C:\Users\Дом\Desktop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382" y="5181600"/>
            <a:ext cx="3040618" cy="215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57</Words>
  <PresentationFormat>Экран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</cp:revision>
  <dcterms:created xsi:type="dcterms:W3CDTF">2015-10-11T12:20:35Z</dcterms:created>
  <dcterms:modified xsi:type="dcterms:W3CDTF">2015-10-11T13:28:38Z</dcterms:modified>
</cp:coreProperties>
</file>