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3" r:id="rId2"/>
    <p:sldId id="274" r:id="rId3"/>
    <p:sldId id="275" r:id="rId4"/>
    <p:sldId id="278" r:id="rId5"/>
    <p:sldId id="270" r:id="rId6"/>
    <p:sldId id="281" r:id="rId7"/>
    <p:sldId id="283" r:id="rId8"/>
    <p:sldId id="258" r:id="rId9"/>
    <p:sldId id="269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1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8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77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55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1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8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5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4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6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0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F043-2688-4A2E-A128-9C9F8C15AD1F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5132CB-FB9A-4C8F-93C0-FDC6912F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7414592" cy="21602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педагогов: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площадка на участке </a:t>
            </a:r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ДОУ»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50834"/>
            <a:ext cx="4104456" cy="1682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  Подготовила: Музыкальный </a:t>
            </a:r>
            <a:r>
              <a:rPr lang="ru-RU" sz="2400" b="1" dirty="0" smtClean="0">
                <a:solidFill>
                  <a:srgbClr val="00B050"/>
                </a:solidFill>
              </a:rPr>
              <a:t>руководитель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Сургучева О.Л.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396044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ab music wall from Associazione Culturale Chiacchiere in Musica, image shared by Child's Play Music (&quot;,)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Outdoor Daycare Spaces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5126"/>
            <a:ext cx="4248472" cy="6143646"/>
          </a:xfrm>
          <a:prstGeom prst="rect">
            <a:avLst/>
          </a:prstGeom>
          <a:noFill/>
        </p:spPr>
      </p:pic>
      <p:pic>
        <p:nvPicPr>
          <p:cNvPr id="28676" name="Picture 4" descr="Music area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5126"/>
            <a:ext cx="4429124" cy="614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7850833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800" b="1" dirty="0" smtClean="0">
                <a:solidFill>
                  <a:srgbClr val="FF0066"/>
                </a:solidFill>
                <a:cs typeface="AngsanaUPC" pitchFamily="18" charset="-34"/>
              </a:rPr>
              <a:t>Спасибо за </a:t>
            </a:r>
            <a:r>
              <a:rPr lang="ru-RU" sz="4800" b="1" dirty="0" smtClean="0">
                <a:solidFill>
                  <a:srgbClr val="FF0066"/>
                </a:solidFill>
                <a:cs typeface="AngsanaUPC" pitchFamily="18" charset="-34"/>
              </a:rPr>
              <a:t>внимание</a:t>
            </a:r>
            <a:endParaRPr lang="ru-RU" sz="4800" b="1" dirty="0">
              <a:solidFill>
                <a:srgbClr val="FF0066"/>
              </a:solidFill>
              <a:cs typeface="AngsanaUPC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10270607_10152480900288714_9023823712716969841_n.jpg 960×720 pixels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28680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2879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 первый взгляд это может показаться странным, однако детская музыкальная площадка создана вовсе не для того, чтобы сделать из дошколят композиторов или гениальных исполнителей</a:t>
            </a:r>
          </a:p>
        </p:txBody>
      </p:sp>
      <p:pic>
        <p:nvPicPr>
          <p:cNvPr id="8" name="Picture 2" descr="Backyard Дизайн: DIY Открытый Sound Wall / Music Station от Fun дома с Деть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295" y="2160588"/>
            <a:ext cx="6281023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23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Как все видят </a:t>
            </a:r>
            <a:r>
              <a:rPr lang="ru-RU" sz="2700" b="1" dirty="0" smtClean="0">
                <a:solidFill>
                  <a:schemeClr val="tx1"/>
                </a:solidFill>
              </a:rPr>
              <a:t>музыкальную площадку </a:t>
            </a:r>
            <a:r>
              <a:rPr lang="ru-RU" sz="2700" b="1" dirty="0">
                <a:solidFill>
                  <a:schemeClr val="tx1"/>
                </a:solidFill>
              </a:rPr>
              <a:t>в ДОУ?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3923928" cy="5256584"/>
          </a:xfrm>
        </p:spPr>
        <p:txBody>
          <a:bodyPr/>
          <a:lstStyle/>
          <a:p>
            <a:r>
              <a:rPr lang="ru-RU" dirty="0"/>
              <a:t>Это место, где педагогу удобно знакомить детей с музыкальными инструментами и такими терминами, как «звук», </a:t>
            </a:r>
            <a:r>
              <a:rPr lang="ru-RU" dirty="0" smtClean="0"/>
              <a:t> </a:t>
            </a:r>
            <a:r>
              <a:rPr lang="ru-RU" dirty="0"/>
              <a:t>«мелодия», </a:t>
            </a:r>
            <a:r>
              <a:rPr lang="ru-RU" dirty="0" smtClean="0"/>
              <a:t> </a:t>
            </a:r>
            <a:r>
              <a:rPr lang="ru-RU" dirty="0"/>
              <a:t>«сила и длина звука», «музыкальный рисунок» и т. п.</a:t>
            </a:r>
          </a:p>
          <a:p>
            <a:r>
              <a:rPr lang="ru-RU" dirty="0"/>
              <a:t>Тут у ребят, несомненно, повышается интерес к музыке.</a:t>
            </a:r>
          </a:p>
          <a:p>
            <a:r>
              <a:rPr lang="ru-RU" dirty="0"/>
              <a:t>Уголок, где легко объяснить зависимость звучания инструмента от его материала и </a:t>
            </a:r>
            <a:r>
              <a:rPr lang="ru-RU" dirty="0" smtClean="0"/>
              <a:t>размеров и др.</a:t>
            </a:r>
            <a:endParaRPr lang="ru-RU" dirty="0"/>
          </a:p>
        </p:txBody>
      </p:sp>
      <p:pic>
        <p:nvPicPr>
          <p:cNvPr id="4" name="Picture 2" descr="Backyard Design:  DIY Outdoor Sound Wall/Music Station from Fun at Home with Ki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531" y="1340768"/>
            <a:ext cx="4997949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38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136904" cy="1263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Однако круг задач музыкальной площадки в детском саду намного шире!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4320480" cy="5400600"/>
          </a:xfrm>
        </p:spPr>
        <p:txBody>
          <a:bodyPr>
            <a:normAutofit/>
          </a:bodyPr>
          <a:lstStyle/>
          <a:p>
            <a:r>
              <a:rPr lang="ru-RU" dirty="0"/>
              <a:t>Ключевая цель — дать толчок в интеллектуальном и творческом развитии дошкольника.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егулярные </a:t>
            </a:r>
            <a:r>
              <a:rPr lang="ru-RU" dirty="0"/>
              <a:t>игры на музыкальной площадке закладывают мощный фундамент для успеха в дальнейшем обучении малыша.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истематические </a:t>
            </a:r>
            <a:r>
              <a:rPr lang="ru-RU" dirty="0"/>
              <a:t>упражнения заставляют работать те участки коры детского мозга, которые отвечают за звуковосприятие, внимание, мышление, память, речь, моторику и координацию. Развитие слухового внимания напрямую связано с успешным освоением грамоты и письма</a:t>
            </a:r>
          </a:p>
          <a:p>
            <a:endParaRPr lang="ru-RU" dirty="0"/>
          </a:p>
        </p:txBody>
      </p:sp>
      <p:pic>
        <p:nvPicPr>
          <p:cNvPr id="5" name="Picture 2" descr="Backyard Дизайн: DIY Открытый Sound Wall / Music Station от Fun дома с Детьм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28801"/>
            <a:ext cx="4752528" cy="464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5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IY Outdoor Music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41976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127"/>
            <a:ext cx="8136904" cy="1263674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648072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дновременно с развитием вышеупомянутых качеств и навыков ребенок становится более собранным, спокойным и организованным.</a:t>
            </a:r>
          </a:p>
          <a:p>
            <a:r>
              <a:rPr lang="ru-RU" sz="2400" dirty="0" smtClean="0"/>
              <a:t>Ему легче справится с повышенной возбудимостью, проще концентрироваться на одном деле. Это актуально для большинства дошкольников и особенно важно для деток с синдромом рассеянного внимания</a:t>
            </a:r>
          </a:p>
          <a:p>
            <a:endParaRPr lang="ru-RU" dirty="0"/>
          </a:p>
        </p:txBody>
      </p:sp>
      <p:pic>
        <p:nvPicPr>
          <p:cNvPr id="6" name="Picture 2" descr="Backyard Design:  DIY Outdoor Sound Wall/Music Station from Fun at Home with Ki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440" y="365127"/>
            <a:ext cx="4788023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7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96544" cy="62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3843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C1C1C"/>
                </a:solidFill>
                <a:latin typeface="Roboto"/>
              </a:rPr>
              <a:t>Т</a:t>
            </a:r>
            <a:r>
              <a:rPr lang="ru-RU" sz="2000" dirty="0" smtClean="0">
                <a:solidFill>
                  <a:srgbClr val="1C1C1C"/>
                </a:solidFill>
                <a:latin typeface="Roboto"/>
              </a:rPr>
              <a:t>акое </a:t>
            </a:r>
            <a:r>
              <a:rPr lang="ru-RU" sz="2000" dirty="0">
                <a:solidFill>
                  <a:srgbClr val="1C1C1C"/>
                </a:solidFill>
                <a:latin typeface="Roboto"/>
              </a:rPr>
              <a:t>оборудование поможет не только детям. Для воспитателя, логопеда, психолога и музыкального </a:t>
            </a:r>
            <a:r>
              <a:rPr lang="ru-RU" sz="2000" dirty="0" smtClean="0">
                <a:solidFill>
                  <a:srgbClr val="1C1C1C"/>
                </a:solidFill>
                <a:latin typeface="Roboto"/>
              </a:rPr>
              <a:t>руководителя площадка </a:t>
            </a:r>
            <a:r>
              <a:rPr lang="ru-RU" sz="2000" dirty="0">
                <a:solidFill>
                  <a:srgbClr val="1C1C1C"/>
                </a:solidFill>
                <a:latin typeface="Roboto"/>
              </a:rPr>
              <a:t>с музыкальными инструментами — это та материальная база, которая упрощает выполнение задач, возложенных на педагогов федеральным общеобразовательным стандартом. </a:t>
            </a:r>
            <a:endParaRPr lang="ru-RU" sz="2000" dirty="0" smtClean="0">
              <a:solidFill>
                <a:srgbClr val="1C1C1C"/>
              </a:solidFill>
              <a:latin typeface="Roboto"/>
            </a:endParaRPr>
          </a:p>
          <a:p>
            <a:r>
              <a:rPr lang="ru-RU" sz="2000" dirty="0" smtClean="0">
                <a:solidFill>
                  <a:srgbClr val="1C1C1C"/>
                </a:solidFill>
                <a:latin typeface="Roboto"/>
              </a:rPr>
              <a:t>А для ДОУ </a:t>
            </a:r>
            <a:r>
              <a:rPr lang="ru-RU" sz="2000" dirty="0">
                <a:solidFill>
                  <a:srgbClr val="1C1C1C"/>
                </a:solidFill>
                <a:latin typeface="Roboto"/>
              </a:rPr>
              <a:t>— это действенный способ повысить качество образования до европейского уровня.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11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19311"/>
            <a:ext cx="3854252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816424" cy="6439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1C1C1C"/>
                </a:solidFill>
                <a:latin typeface="Roboto"/>
              </a:rPr>
              <a:t>И наконец, предметно-познавательная деятельность на </a:t>
            </a:r>
            <a:r>
              <a:rPr lang="ru-RU" dirty="0" smtClean="0">
                <a:solidFill>
                  <a:srgbClr val="1C1C1C"/>
                </a:solidFill>
                <a:latin typeface="Roboto"/>
              </a:rPr>
              <a:t>музыкальной площадке доставляет ребятам радость</a:t>
            </a:r>
            <a:r>
              <a:rPr lang="ru-RU" dirty="0">
                <a:solidFill>
                  <a:srgbClr val="1C1C1C"/>
                </a:solidFill>
                <a:latin typeface="Roboto"/>
              </a:rPr>
              <a:t>. За счет выработки гормонов счастья улучшается психоэмоциональное состояние детей. </a:t>
            </a:r>
            <a:endParaRPr lang="ru-RU" dirty="0" smtClean="0">
              <a:solidFill>
                <a:srgbClr val="1C1C1C"/>
              </a:solidFill>
              <a:latin typeface="Roboto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1C1C1C"/>
                </a:solidFill>
                <a:latin typeface="Roboto"/>
              </a:rPr>
              <a:t>Позитивный </a:t>
            </a:r>
            <a:r>
              <a:rPr lang="ru-RU" dirty="0">
                <a:solidFill>
                  <a:srgbClr val="1C1C1C"/>
                </a:solidFill>
                <a:latin typeface="Roboto"/>
              </a:rPr>
              <a:t>настрой в коллективе группы способствует детской коммуникабельности, а также сокращению числа конфликтных ситуаций.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87645" cy="60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usic wall at Goodstart Estella, image shared by let the children play (&quot;,)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323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AngsanaUPC</vt:lpstr>
      <vt:lpstr>Arial</vt:lpstr>
      <vt:lpstr>Roboto</vt:lpstr>
      <vt:lpstr>Times New Roman</vt:lpstr>
      <vt:lpstr>Trebuchet MS</vt:lpstr>
      <vt:lpstr>Wingdings 3</vt:lpstr>
      <vt:lpstr>Грань</vt:lpstr>
      <vt:lpstr>Консультация для педагогов:   «Музыкальная площадка на участке ДОУ»</vt:lpstr>
      <vt:lpstr>На первый взгляд это может показаться странным, однако детская музыкальная площадка создана вовсе не для того, чтобы сделать из дошколят композиторов или гениальных исполнителей</vt:lpstr>
      <vt:lpstr>Как все видят музыкальную площадку в ДОУ? </vt:lpstr>
      <vt:lpstr>Однако круг задач музыкальной площадки в детском саду намного шире!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 Алексей</dc:creator>
  <cp:lastModifiedBy>z</cp:lastModifiedBy>
  <cp:revision>48</cp:revision>
  <dcterms:created xsi:type="dcterms:W3CDTF">2016-09-17T14:39:19Z</dcterms:created>
  <dcterms:modified xsi:type="dcterms:W3CDTF">2025-04-02T14:44:17Z</dcterms:modified>
</cp:coreProperties>
</file>